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57" r:id="rId5"/>
    <p:sldId id="258" r:id="rId6"/>
    <p:sldId id="271" r:id="rId7"/>
    <p:sldId id="270" r:id="rId8"/>
    <p:sldId id="272" r:id="rId9"/>
    <p:sldId id="273" r:id="rId10"/>
    <p:sldId id="269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9254" autoAdjust="0"/>
  </p:normalViewPr>
  <p:slideViewPr>
    <p:cSldViewPr snapToGrid="0">
      <p:cViewPr varScale="1">
        <p:scale>
          <a:sx n="102" d="100"/>
          <a:sy n="102" d="100"/>
        </p:scale>
        <p:origin x="7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156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240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2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82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Тренировка счета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576" y="5490083"/>
            <a:ext cx="4769224" cy="866267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Выполнил: студент группы КЭ-401</a:t>
            </a:r>
          </a:p>
          <a:p>
            <a:pPr algn="r"/>
            <a:r>
              <a:rPr lang="ru-RU" dirty="0"/>
              <a:t>Клопов Всеволод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Техническое задание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364478"/>
            <a:ext cx="96132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baseline="0" dirty="0">
                <a:latin typeface="Arial-BoldMT"/>
              </a:rPr>
              <a:t>A1.</a:t>
            </a:r>
          </a:p>
          <a:p>
            <a:pPr algn="l"/>
            <a:r>
              <a:rPr lang="ru-RU" sz="2400" b="1" dirty="0">
                <a:latin typeface="Arial-BoldMT"/>
              </a:rPr>
              <a:t>Тренировка </a:t>
            </a:r>
            <a:r>
              <a:rPr lang="ru-RU" sz="2400" b="1">
                <a:latin typeface="Arial-BoldMT"/>
              </a:rPr>
              <a:t>Устного счета</a:t>
            </a:r>
            <a:endParaRPr lang="ru-RU" sz="2400" b="1" i="0" u="none" strike="noStrike" baseline="0" dirty="0">
              <a:latin typeface="Arial-BoldMT"/>
            </a:endParaRPr>
          </a:p>
          <a:p>
            <a:r>
              <a:rPr lang="ru-RU" sz="2400" b="1" dirty="0">
                <a:latin typeface="Arial-BoldMT"/>
              </a:rPr>
              <a:t>Разработать приложение "тренировка устного счета".</a:t>
            </a:r>
            <a:br>
              <a:rPr lang="ru-RU" sz="2400" b="1" dirty="0">
                <a:latin typeface="Arial-BoldMT"/>
              </a:rPr>
            </a:br>
            <a:r>
              <a:rPr lang="ru-RU" sz="2400" b="1" dirty="0">
                <a:latin typeface="Arial-BoldMT"/>
              </a:rPr>
              <a:t>Приложение содержит два режима </a:t>
            </a:r>
            <a:br>
              <a:rPr lang="ru-RU" sz="2400" b="1" dirty="0">
                <a:latin typeface="Arial-BoldMT"/>
              </a:rPr>
            </a:br>
            <a:r>
              <a:rPr lang="ru-RU" sz="2400" b="1" dirty="0">
                <a:latin typeface="Arial-BoldMT"/>
              </a:rPr>
              <a:t>- Решение примеров. В данном режиме пользователю предлагается решить арифметический пример, у пользователя есть возможность допустить 3 ошибки до проигрыша.</a:t>
            </a:r>
            <a:br>
              <a:rPr lang="ru-RU" sz="2400" b="1" dirty="0">
                <a:latin typeface="Arial-BoldMT"/>
              </a:rPr>
            </a:br>
            <a:r>
              <a:rPr lang="ru-RU" sz="2400" b="1" dirty="0">
                <a:latin typeface="Arial-BoldMT"/>
              </a:rPr>
              <a:t>- Решение неравенств. В данном режиме пользователю предлагается поставить правильный знак в </a:t>
            </a:r>
            <a:r>
              <a:rPr lang="ru-RU" sz="2400" b="1" dirty="0" err="1">
                <a:latin typeface="Arial-BoldMT"/>
              </a:rPr>
              <a:t>неравенсвто</a:t>
            </a:r>
            <a:r>
              <a:rPr lang="ru-RU" sz="2400" b="1" dirty="0">
                <a:latin typeface="Arial-BoldMT"/>
              </a:rPr>
              <a:t>, один из 2 на выбор. у пользователя так же есть право допустить 3 ошибки. Результаты игры сохраняются в каждом из режимов и могут быть просмотрены в приложении. 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игры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196061"/>
            <a:ext cx="9489141" cy="3901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В любом режиме у игрока 3 жизни</a:t>
            </a:r>
            <a:r>
              <a:rPr lang="ru-RU" sz="2400" i="0" u="none" strike="noStrike" baseline="0" dirty="0">
                <a:latin typeface="Arial-BoldMT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i="0" u="none" strike="noStrike" baseline="0" dirty="0">
                <a:latin typeface="Arial-BoldMT"/>
              </a:rPr>
              <a:t>Существует д</a:t>
            </a:r>
            <a:r>
              <a:rPr lang="ru-RU" sz="2400" dirty="0">
                <a:latin typeface="Arial-BoldMT"/>
              </a:rPr>
              <a:t>ва режима</a:t>
            </a:r>
            <a:r>
              <a:rPr lang="en-US" sz="2400" dirty="0">
                <a:latin typeface="Arial-BoldMT"/>
              </a:rPr>
              <a:t>: </a:t>
            </a:r>
            <a:r>
              <a:rPr lang="ru-RU" sz="2400" dirty="0">
                <a:latin typeface="Arial-BoldMT"/>
              </a:rPr>
              <a:t>неравенства и примеры</a:t>
            </a:r>
            <a:endParaRPr lang="ru-RU" sz="2400" i="0" u="none" strike="noStrike" baseline="0" dirty="0">
              <a:latin typeface="Arial-BoldM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Примеры и неравенства генерируются случайно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Пользователь вписывает или выбирает ответ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Правильно решеный пример =</a:t>
            </a:r>
            <a:r>
              <a:rPr lang="en-US" sz="2400" dirty="0">
                <a:latin typeface="Arial-BoldMT"/>
              </a:rPr>
              <a:t>&gt; </a:t>
            </a:r>
            <a:r>
              <a:rPr lang="ru-RU" sz="2400" dirty="0">
                <a:latin typeface="Arial-BoldMT"/>
              </a:rPr>
              <a:t>+1 очко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Неверно решеный пример </a:t>
            </a:r>
            <a:r>
              <a:rPr lang="en-US" sz="2400" dirty="0">
                <a:latin typeface="Arial-BoldMT"/>
              </a:rPr>
              <a:t>=&gt; </a:t>
            </a:r>
            <a:r>
              <a:rPr lang="ru-RU" sz="2400" dirty="0">
                <a:latin typeface="Arial-BoldMT"/>
              </a:rPr>
              <a:t>-1 право на ошибку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Игра идет до трех ошибок. </a:t>
            </a:r>
          </a:p>
        </p:txBody>
      </p:sp>
    </p:spTree>
    <p:extLst>
      <p:ext uri="{BB962C8B-B14F-4D97-AF65-F5344CB8AC3E}">
        <p14:creationId xmlns:p14="http://schemas.microsoft.com/office/powerpoint/2010/main" val="185865569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364478"/>
            <a:ext cx="9489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u="none" strike="noStrike" baseline="0" dirty="0">
                <a:latin typeface="Arial-BoldMT"/>
              </a:rPr>
              <a:t>Граф навигации: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F23679-7A14-46AB-878E-223F3FAE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21" y="1055802"/>
            <a:ext cx="5561815" cy="535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9883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44E36D-CF54-46E6-B525-468C6039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04" y="994009"/>
            <a:ext cx="2490070" cy="539515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A2F6B9-8B54-47D0-9389-D95166CB4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886" y="1055802"/>
            <a:ext cx="2490069" cy="539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575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66E1B09-B8E6-4D82-8756-AF6B4EBD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37" y="1055802"/>
            <a:ext cx="2373946" cy="514354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EEBA14A-B519-4980-8D1A-72E127D4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656" y="1055801"/>
            <a:ext cx="2373946" cy="51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1098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7E7C6-9BA0-AA27-893C-B38C3D2AFF5A}"/>
              </a:ext>
            </a:extLst>
          </p:cNvPr>
          <p:cNvSpPr txBox="1"/>
          <p:nvPr/>
        </p:nvSpPr>
        <p:spPr>
          <a:xfrm>
            <a:off x="3048838" y="2252059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102</Words>
  <Application>Microsoft Office PowerPoint</Application>
  <PresentationFormat>Широкоэкранный</PresentationFormat>
  <Paragraphs>38</Paragraphs>
  <Slides>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7" baseType="lpstr">
      <vt:lpstr>Arial-BoldMT</vt:lpstr>
      <vt:lpstr>Wingdings</vt:lpstr>
      <vt:lpstr>SamsungOne 800C</vt:lpstr>
      <vt:lpstr>Arial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Тренировка счета</vt:lpstr>
      <vt:lpstr>Техническое задание</vt:lpstr>
      <vt:lpstr>Правила игры</vt:lpstr>
      <vt:lpstr>Навигация</vt:lpstr>
      <vt:lpstr>Скриншоты приложения</vt:lpstr>
      <vt:lpstr>Скриншоты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Vsevolod</cp:lastModifiedBy>
  <cp:revision>39</cp:revision>
  <dcterms:created xsi:type="dcterms:W3CDTF">2020-05-25T08:37:09Z</dcterms:created>
  <dcterms:modified xsi:type="dcterms:W3CDTF">2023-05-27T08:10:14Z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